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0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es Maybee" initials="A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BC"/>
    <a:srgbClr val="7570B3"/>
    <a:srgbClr val="466F82"/>
    <a:srgbClr val="C6ACD3"/>
    <a:srgbClr val="818A93"/>
    <a:srgbClr val="6E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290" autoAdjust="0"/>
  </p:normalViewPr>
  <p:slideViewPr>
    <p:cSldViewPr snapToGrid="0">
      <p:cViewPr varScale="1">
        <p:scale>
          <a:sx n="124" d="100"/>
          <a:sy n="124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C902C-EF5A-414B-9CE0-044D1723ADB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50CB78-499B-4C60-A6A4-292D6486612C}">
      <dgm:prSet phldrT="[Text]"/>
      <dgm:spPr/>
      <dgm:t>
        <a:bodyPr/>
        <a:lstStyle/>
        <a:p>
          <a:r>
            <a:rPr lang="en-US" dirty="0"/>
            <a:t>INPUT</a:t>
          </a:r>
        </a:p>
      </dgm:t>
    </dgm:pt>
    <dgm:pt modelId="{869C3C26-AF65-4F3E-AFF4-AEDAC047EECD}" type="parTrans" cxnId="{E1F645A2-53DE-43F2-931F-2CCF342E8904}">
      <dgm:prSet/>
      <dgm:spPr/>
      <dgm:t>
        <a:bodyPr/>
        <a:lstStyle/>
        <a:p>
          <a:endParaRPr lang="en-US"/>
        </a:p>
      </dgm:t>
    </dgm:pt>
    <dgm:pt modelId="{4BF33DFC-E042-496A-BC34-C0EEECEC805A}" type="sibTrans" cxnId="{E1F645A2-53DE-43F2-931F-2CCF342E8904}">
      <dgm:prSet/>
      <dgm:spPr/>
      <dgm:t>
        <a:bodyPr/>
        <a:lstStyle/>
        <a:p>
          <a:endParaRPr lang="en-US"/>
        </a:p>
      </dgm:t>
    </dgm:pt>
    <dgm:pt modelId="{04A2F9FE-C3C0-4092-AF36-687A2D58C381}">
      <dgm:prSet phldrT="[Text]"/>
      <dgm:spPr/>
      <dgm:t>
        <a:bodyPr/>
        <a:lstStyle/>
        <a:p>
          <a:r>
            <a:rPr lang="en-US" dirty="0"/>
            <a:t> …</a:t>
          </a:r>
        </a:p>
      </dgm:t>
    </dgm:pt>
    <dgm:pt modelId="{02812003-DD16-446D-874C-2ED349880DAA}" type="parTrans" cxnId="{093249AE-9016-4FCC-8670-72C41C035DB8}">
      <dgm:prSet/>
      <dgm:spPr/>
      <dgm:t>
        <a:bodyPr/>
        <a:lstStyle/>
        <a:p>
          <a:endParaRPr lang="en-US"/>
        </a:p>
      </dgm:t>
    </dgm:pt>
    <dgm:pt modelId="{77ABEB43-94C7-4A79-97C9-365BDDAB901E}" type="sibTrans" cxnId="{093249AE-9016-4FCC-8670-72C41C035DB8}">
      <dgm:prSet/>
      <dgm:spPr/>
      <dgm:t>
        <a:bodyPr/>
        <a:lstStyle/>
        <a:p>
          <a:endParaRPr lang="en-US"/>
        </a:p>
      </dgm:t>
    </dgm:pt>
    <dgm:pt modelId="{08600C00-E148-43E4-85D1-CC430EACFE2C}">
      <dgm:prSet phldrT="[Text]"/>
      <dgm:spPr/>
      <dgm:t>
        <a:bodyPr/>
        <a:lstStyle/>
        <a:p>
          <a:r>
            <a:rPr lang="en-US" dirty="0"/>
            <a:t> …</a:t>
          </a:r>
        </a:p>
      </dgm:t>
    </dgm:pt>
    <dgm:pt modelId="{182E14EA-F2D3-4A82-A642-A64FD58F713F}" type="parTrans" cxnId="{1860CBE2-85E5-48E8-83AF-48CFB5C5E5EB}">
      <dgm:prSet/>
      <dgm:spPr/>
      <dgm:t>
        <a:bodyPr/>
        <a:lstStyle/>
        <a:p>
          <a:endParaRPr lang="en-US"/>
        </a:p>
      </dgm:t>
    </dgm:pt>
    <dgm:pt modelId="{A027F34D-5C3F-4EEC-B5B5-5A049CF4F080}" type="sibTrans" cxnId="{1860CBE2-85E5-48E8-83AF-48CFB5C5E5EB}">
      <dgm:prSet/>
      <dgm:spPr/>
      <dgm:t>
        <a:bodyPr/>
        <a:lstStyle/>
        <a:p>
          <a:endParaRPr lang="en-US"/>
        </a:p>
      </dgm:t>
    </dgm:pt>
    <dgm:pt modelId="{E1E42F8C-B243-4C6E-81FD-B897E2C7902F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CEA868DF-D1AE-4F06-BD83-37BA2E1FB516}" type="parTrans" cxnId="{D944643B-35AB-4E9E-BB9C-394482606508}">
      <dgm:prSet/>
      <dgm:spPr/>
      <dgm:t>
        <a:bodyPr/>
        <a:lstStyle/>
        <a:p>
          <a:endParaRPr lang="en-US"/>
        </a:p>
      </dgm:t>
    </dgm:pt>
    <dgm:pt modelId="{38B1575E-1248-4D7B-95D7-CD56465B6A18}" type="sibTrans" cxnId="{D944643B-35AB-4E9E-BB9C-394482606508}">
      <dgm:prSet/>
      <dgm:spPr/>
      <dgm:t>
        <a:bodyPr/>
        <a:lstStyle/>
        <a:p>
          <a:endParaRPr lang="en-US"/>
        </a:p>
      </dgm:t>
    </dgm:pt>
    <dgm:pt modelId="{8B09D91A-BD47-4321-94FC-ACF5DF8C6BED}">
      <dgm:prSet phldrT="[Text]"/>
      <dgm:spPr/>
      <dgm:t>
        <a:bodyPr/>
        <a:lstStyle/>
        <a:p>
          <a:r>
            <a:rPr lang="en-US" dirty="0"/>
            <a:t> …</a:t>
          </a:r>
        </a:p>
      </dgm:t>
    </dgm:pt>
    <dgm:pt modelId="{6BD890AB-6DDB-42BD-83D6-0445BE023C69}" type="parTrans" cxnId="{A7D5AC3F-CDEE-4C6C-99B2-A7A206C389F3}">
      <dgm:prSet/>
      <dgm:spPr/>
      <dgm:t>
        <a:bodyPr/>
        <a:lstStyle/>
        <a:p>
          <a:endParaRPr lang="en-US"/>
        </a:p>
      </dgm:t>
    </dgm:pt>
    <dgm:pt modelId="{AC62BA46-63BE-4CEF-8B9F-1C1BF72763B0}" type="sibTrans" cxnId="{A7D5AC3F-CDEE-4C6C-99B2-A7A206C389F3}">
      <dgm:prSet/>
      <dgm:spPr/>
      <dgm:t>
        <a:bodyPr/>
        <a:lstStyle/>
        <a:p>
          <a:endParaRPr lang="en-US"/>
        </a:p>
      </dgm:t>
    </dgm:pt>
    <dgm:pt modelId="{A792EE2A-8053-40B5-AC07-E379B078EC1A}">
      <dgm:prSet phldrT="[Text]"/>
      <dgm:spPr/>
      <dgm:t>
        <a:bodyPr/>
        <a:lstStyle/>
        <a:p>
          <a:r>
            <a:rPr lang="en-US" dirty="0"/>
            <a:t> …</a:t>
          </a:r>
        </a:p>
      </dgm:t>
    </dgm:pt>
    <dgm:pt modelId="{4F102EFA-9447-4032-A9C0-FAB9E497CA6D}" type="parTrans" cxnId="{CF00EDA8-B59B-4A2E-9651-012AE4205AE6}">
      <dgm:prSet/>
      <dgm:spPr/>
      <dgm:t>
        <a:bodyPr/>
        <a:lstStyle/>
        <a:p>
          <a:endParaRPr lang="en-US"/>
        </a:p>
      </dgm:t>
    </dgm:pt>
    <dgm:pt modelId="{ABA61E0E-4333-4997-AD1C-82F600C094C6}" type="sibTrans" cxnId="{CF00EDA8-B59B-4A2E-9651-012AE4205AE6}">
      <dgm:prSet/>
      <dgm:spPr/>
      <dgm:t>
        <a:bodyPr/>
        <a:lstStyle/>
        <a:p>
          <a:endParaRPr lang="en-US"/>
        </a:p>
      </dgm:t>
    </dgm:pt>
    <dgm:pt modelId="{BDAA3088-E96D-4654-B588-E1B140819983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30DC14BE-12ED-480E-953A-07A8D7F39BE6}" type="parTrans" cxnId="{02028659-FF04-47A9-922F-BD100FCFAD21}">
      <dgm:prSet/>
      <dgm:spPr/>
      <dgm:t>
        <a:bodyPr/>
        <a:lstStyle/>
        <a:p>
          <a:endParaRPr lang="en-US"/>
        </a:p>
      </dgm:t>
    </dgm:pt>
    <dgm:pt modelId="{7D865177-4F4C-438F-A92E-26820BF058FB}" type="sibTrans" cxnId="{02028659-FF04-47A9-922F-BD100FCFAD21}">
      <dgm:prSet/>
      <dgm:spPr/>
      <dgm:t>
        <a:bodyPr/>
        <a:lstStyle/>
        <a:p>
          <a:endParaRPr lang="en-US"/>
        </a:p>
      </dgm:t>
    </dgm:pt>
    <dgm:pt modelId="{6ED7ED14-8614-4C5A-9083-DA5EE540D8A5}">
      <dgm:prSet phldrT="[Text]"/>
      <dgm:spPr/>
      <dgm:t>
        <a:bodyPr/>
        <a:lstStyle/>
        <a:p>
          <a:r>
            <a:rPr lang="en-US" dirty="0"/>
            <a:t> …</a:t>
          </a:r>
        </a:p>
      </dgm:t>
    </dgm:pt>
    <dgm:pt modelId="{96823519-B4AD-4C5E-91F6-3459139ED96C}" type="parTrans" cxnId="{B2CF1A08-E6B6-459D-9A79-12BAD6BD8728}">
      <dgm:prSet/>
      <dgm:spPr/>
      <dgm:t>
        <a:bodyPr/>
        <a:lstStyle/>
        <a:p>
          <a:endParaRPr lang="en-US"/>
        </a:p>
      </dgm:t>
    </dgm:pt>
    <dgm:pt modelId="{5BB00648-FCD4-4FB9-A93C-44D06215A9C4}" type="sibTrans" cxnId="{B2CF1A08-E6B6-459D-9A79-12BAD6BD8728}">
      <dgm:prSet/>
      <dgm:spPr/>
      <dgm:t>
        <a:bodyPr/>
        <a:lstStyle/>
        <a:p>
          <a:endParaRPr lang="en-US"/>
        </a:p>
      </dgm:t>
    </dgm:pt>
    <dgm:pt modelId="{0A33590D-6635-47B2-A425-83BF33F4A435}">
      <dgm:prSet phldrT="[Text]"/>
      <dgm:spPr/>
      <dgm:t>
        <a:bodyPr/>
        <a:lstStyle/>
        <a:p>
          <a:r>
            <a:rPr lang="en-US" dirty="0"/>
            <a:t> …</a:t>
          </a:r>
        </a:p>
      </dgm:t>
    </dgm:pt>
    <dgm:pt modelId="{FE5C8B95-9313-491E-B239-39B9CC03334C}" type="parTrans" cxnId="{70CFB99E-AADF-455C-9C70-43FA0B8BE8EF}">
      <dgm:prSet/>
      <dgm:spPr/>
      <dgm:t>
        <a:bodyPr/>
        <a:lstStyle/>
        <a:p>
          <a:endParaRPr lang="en-US"/>
        </a:p>
      </dgm:t>
    </dgm:pt>
    <dgm:pt modelId="{29D0EE52-2BFE-4DC7-9472-F56B8D569CC3}" type="sibTrans" cxnId="{70CFB99E-AADF-455C-9C70-43FA0B8BE8EF}">
      <dgm:prSet/>
      <dgm:spPr/>
      <dgm:t>
        <a:bodyPr/>
        <a:lstStyle/>
        <a:p>
          <a:endParaRPr lang="en-US"/>
        </a:p>
      </dgm:t>
    </dgm:pt>
    <dgm:pt modelId="{0F92D42B-29FC-4BB3-A9EC-20B19E3F3115}" type="pres">
      <dgm:prSet presAssocID="{5D5C902C-EF5A-414B-9CE0-044D1723AD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04FAD-B1A2-4C1B-A667-A938BFAD5CA1}" type="pres">
      <dgm:prSet presAssocID="{5D5C902C-EF5A-414B-9CE0-044D1723ADB3}" presName="tSp" presStyleCnt="0"/>
      <dgm:spPr/>
    </dgm:pt>
    <dgm:pt modelId="{5902339B-4031-4936-8ADA-07C3657A35A3}" type="pres">
      <dgm:prSet presAssocID="{5D5C902C-EF5A-414B-9CE0-044D1723ADB3}" presName="bSp" presStyleCnt="0"/>
      <dgm:spPr/>
    </dgm:pt>
    <dgm:pt modelId="{FDCDC706-1075-4500-BEAF-09A83DFF8268}" type="pres">
      <dgm:prSet presAssocID="{5D5C902C-EF5A-414B-9CE0-044D1723ADB3}" presName="process" presStyleCnt="0"/>
      <dgm:spPr/>
    </dgm:pt>
    <dgm:pt modelId="{419F8E6D-F44B-437B-A2E8-F37613D58746}" type="pres">
      <dgm:prSet presAssocID="{F450CB78-499B-4C60-A6A4-292D6486612C}" presName="composite1" presStyleCnt="0"/>
      <dgm:spPr/>
    </dgm:pt>
    <dgm:pt modelId="{1B205E26-09E4-425C-ADF2-8BC53FBA0475}" type="pres">
      <dgm:prSet presAssocID="{F450CB78-499B-4C60-A6A4-292D6486612C}" presName="dummyNode1" presStyleLbl="node1" presStyleIdx="0" presStyleCnt="3"/>
      <dgm:spPr/>
    </dgm:pt>
    <dgm:pt modelId="{613E35CF-5297-4B20-8499-CB73DF47375B}" type="pres">
      <dgm:prSet presAssocID="{F450CB78-499B-4C60-A6A4-292D6486612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6ED9E-9C6C-486D-BAAF-EFF0FB180DA9}" type="pres">
      <dgm:prSet presAssocID="{F450CB78-499B-4C60-A6A4-292D6486612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BB8B7-EFAC-421C-A7CE-868B2D626135}" type="pres">
      <dgm:prSet presAssocID="{F450CB78-499B-4C60-A6A4-292D6486612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C0A0F-4F4E-4219-B947-074B906F6AB8}" type="pres">
      <dgm:prSet presAssocID="{F450CB78-499B-4C60-A6A4-292D6486612C}" presName="connSite1" presStyleCnt="0"/>
      <dgm:spPr/>
    </dgm:pt>
    <dgm:pt modelId="{B2C3E58F-F06A-4377-AD92-3002300C565C}" type="pres">
      <dgm:prSet presAssocID="{4BF33DFC-E042-496A-BC34-C0EEECEC805A}" presName="Name9" presStyleLbl="sibTrans2D1" presStyleIdx="0" presStyleCnt="2"/>
      <dgm:spPr/>
      <dgm:t>
        <a:bodyPr/>
        <a:lstStyle/>
        <a:p>
          <a:endParaRPr lang="en-US"/>
        </a:p>
      </dgm:t>
    </dgm:pt>
    <dgm:pt modelId="{28541C22-A113-46A3-BF46-E936AF55CA21}" type="pres">
      <dgm:prSet presAssocID="{E1E42F8C-B243-4C6E-81FD-B897E2C7902F}" presName="composite2" presStyleCnt="0"/>
      <dgm:spPr/>
    </dgm:pt>
    <dgm:pt modelId="{47FD2DAF-694E-4A04-A00B-E6BEB7C23FD2}" type="pres">
      <dgm:prSet presAssocID="{E1E42F8C-B243-4C6E-81FD-B897E2C7902F}" presName="dummyNode2" presStyleLbl="node1" presStyleIdx="0" presStyleCnt="3"/>
      <dgm:spPr/>
    </dgm:pt>
    <dgm:pt modelId="{37A25DE5-5D48-47C9-970A-5704B5C5F8C1}" type="pres">
      <dgm:prSet presAssocID="{E1E42F8C-B243-4C6E-81FD-B897E2C7902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2ECF-82F5-45DB-B149-5F0EAFB4EAE5}" type="pres">
      <dgm:prSet presAssocID="{E1E42F8C-B243-4C6E-81FD-B897E2C7902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F14C6-9096-4AC8-80C1-984C068C0FB8}" type="pres">
      <dgm:prSet presAssocID="{E1E42F8C-B243-4C6E-81FD-B897E2C7902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A7F0E-6171-45E3-AFB6-1C271038D980}" type="pres">
      <dgm:prSet presAssocID="{E1E42F8C-B243-4C6E-81FD-B897E2C7902F}" presName="connSite2" presStyleCnt="0"/>
      <dgm:spPr/>
    </dgm:pt>
    <dgm:pt modelId="{72B3EA65-318A-4EC1-897E-A7EF816B15EE}" type="pres">
      <dgm:prSet presAssocID="{38B1575E-1248-4D7B-95D7-CD56465B6A18}" presName="Name18" presStyleLbl="sibTrans2D1" presStyleIdx="1" presStyleCnt="2"/>
      <dgm:spPr/>
      <dgm:t>
        <a:bodyPr/>
        <a:lstStyle/>
        <a:p>
          <a:endParaRPr lang="en-US"/>
        </a:p>
      </dgm:t>
    </dgm:pt>
    <dgm:pt modelId="{7373D953-B40C-4B5D-8521-6F928DDE3778}" type="pres">
      <dgm:prSet presAssocID="{BDAA3088-E96D-4654-B588-E1B140819983}" presName="composite1" presStyleCnt="0"/>
      <dgm:spPr/>
    </dgm:pt>
    <dgm:pt modelId="{E7E7F27A-8D24-414A-BA50-577991DB61C2}" type="pres">
      <dgm:prSet presAssocID="{BDAA3088-E96D-4654-B588-E1B140819983}" presName="dummyNode1" presStyleLbl="node1" presStyleIdx="1" presStyleCnt="3"/>
      <dgm:spPr/>
    </dgm:pt>
    <dgm:pt modelId="{4F8E75F2-0643-42C0-B75A-0D78D505F7B1}" type="pres">
      <dgm:prSet presAssocID="{BDAA3088-E96D-4654-B588-E1B14081998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D2D48-DFC9-4D05-AEA2-F568F24FB835}" type="pres">
      <dgm:prSet presAssocID="{BDAA3088-E96D-4654-B588-E1B14081998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9C93-9E6A-4AC1-930E-1DE19FA9986A}" type="pres">
      <dgm:prSet presAssocID="{BDAA3088-E96D-4654-B588-E1B14081998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33CA2-7FFE-46B6-8433-E75CBB020C92}" type="pres">
      <dgm:prSet presAssocID="{BDAA3088-E96D-4654-B588-E1B140819983}" presName="connSite1" presStyleCnt="0"/>
      <dgm:spPr/>
    </dgm:pt>
  </dgm:ptLst>
  <dgm:cxnLst>
    <dgm:cxn modelId="{7D68C179-1DFF-460F-BFC3-CC83C16B4B94}" type="presOf" srcId="{BDAA3088-E96D-4654-B588-E1B140819983}" destId="{58439C93-9E6A-4AC1-930E-1DE19FA9986A}" srcOrd="0" destOrd="0" presId="urn:microsoft.com/office/officeart/2005/8/layout/hProcess4"/>
    <dgm:cxn modelId="{D944643B-35AB-4E9E-BB9C-394482606508}" srcId="{5D5C902C-EF5A-414B-9CE0-044D1723ADB3}" destId="{E1E42F8C-B243-4C6E-81FD-B897E2C7902F}" srcOrd="1" destOrd="0" parTransId="{CEA868DF-D1AE-4F06-BD83-37BA2E1FB516}" sibTransId="{38B1575E-1248-4D7B-95D7-CD56465B6A18}"/>
    <dgm:cxn modelId="{2BBDDED3-0825-4E44-B760-252DB93C2A83}" type="presOf" srcId="{0A33590D-6635-47B2-A425-83BF33F4A435}" destId="{6BCD2D48-DFC9-4D05-AEA2-F568F24FB835}" srcOrd="1" destOrd="1" presId="urn:microsoft.com/office/officeart/2005/8/layout/hProcess4"/>
    <dgm:cxn modelId="{1860CBE2-85E5-48E8-83AF-48CFB5C5E5EB}" srcId="{F450CB78-499B-4C60-A6A4-292D6486612C}" destId="{08600C00-E148-43E4-85D1-CC430EACFE2C}" srcOrd="1" destOrd="0" parTransId="{182E14EA-F2D3-4A82-A642-A64FD58F713F}" sibTransId="{A027F34D-5C3F-4EEC-B5B5-5A049CF4F080}"/>
    <dgm:cxn modelId="{02028659-FF04-47A9-922F-BD100FCFAD21}" srcId="{5D5C902C-EF5A-414B-9CE0-044D1723ADB3}" destId="{BDAA3088-E96D-4654-B588-E1B140819983}" srcOrd="2" destOrd="0" parTransId="{30DC14BE-12ED-480E-953A-07A8D7F39BE6}" sibTransId="{7D865177-4F4C-438F-A92E-26820BF058FB}"/>
    <dgm:cxn modelId="{0FFFDC35-6124-4134-834C-56B32B3D7438}" type="presOf" srcId="{6ED7ED14-8614-4C5A-9083-DA5EE540D8A5}" destId="{4F8E75F2-0643-42C0-B75A-0D78D505F7B1}" srcOrd="0" destOrd="0" presId="urn:microsoft.com/office/officeart/2005/8/layout/hProcess4"/>
    <dgm:cxn modelId="{66A22B81-9B03-4600-8A77-DBA4C2D9D875}" type="presOf" srcId="{08600C00-E148-43E4-85D1-CC430EACFE2C}" destId="{613E35CF-5297-4B20-8499-CB73DF47375B}" srcOrd="0" destOrd="1" presId="urn:microsoft.com/office/officeart/2005/8/layout/hProcess4"/>
    <dgm:cxn modelId="{E3BDD9CB-E9AD-4542-A54E-0E6819A53D07}" type="presOf" srcId="{F450CB78-499B-4C60-A6A4-292D6486612C}" destId="{219BB8B7-EFAC-421C-A7CE-868B2D626135}" srcOrd="0" destOrd="0" presId="urn:microsoft.com/office/officeart/2005/8/layout/hProcess4"/>
    <dgm:cxn modelId="{4AD99687-5159-4B1A-9C8A-472287E0584D}" type="presOf" srcId="{E1E42F8C-B243-4C6E-81FD-B897E2C7902F}" destId="{DB8F14C6-9096-4AC8-80C1-984C068C0FB8}" srcOrd="0" destOrd="0" presId="urn:microsoft.com/office/officeart/2005/8/layout/hProcess4"/>
    <dgm:cxn modelId="{E0D38ED4-E391-4172-89D9-D93F29A517CE}" type="presOf" srcId="{4BF33DFC-E042-496A-BC34-C0EEECEC805A}" destId="{B2C3E58F-F06A-4377-AD92-3002300C565C}" srcOrd="0" destOrd="0" presId="urn:microsoft.com/office/officeart/2005/8/layout/hProcess4"/>
    <dgm:cxn modelId="{0CB185D3-EF2D-4B0B-B159-3E46DC45F2C5}" type="presOf" srcId="{5D5C902C-EF5A-414B-9CE0-044D1723ADB3}" destId="{0F92D42B-29FC-4BB3-A9EC-20B19E3F3115}" srcOrd="0" destOrd="0" presId="urn:microsoft.com/office/officeart/2005/8/layout/hProcess4"/>
    <dgm:cxn modelId="{CF00EDA8-B59B-4A2E-9651-012AE4205AE6}" srcId="{E1E42F8C-B243-4C6E-81FD-B897E2C7902F}" destId="{A792EE2A-8053-40B5-AC07-E379B078EC1A}" srcOrd="1" destOrd="0" parTransId="{4F102EFA-9447-4032-A9C0-FAB9E497CA6D}" sibTransId="{ABA61E0E-4333-4997-AD1C-82F600C094C6}"/>
    <dgm:cxn modelId="{B6EEA576-E3C6-4ED8-9B9E-86C4B7247D05}" type="presOf" srcId="{A792EE2A-8053-40B5-AC07-E379B078EC1A}" destId="{DAB62ECF-82F5-45DB-B149-5F0EAFB4EAE5}" srcOrd="1" destOrd="1" presId="urn:microsoft.com/office/officeart/2005/8/layout/hProcess4"/>
    <dgm:cxn modelId="{70CFB99E-AADF-455C-9C70-43FA0B8BE8EF}" srcId="{BDAA3088-E96D-4654-B588-E1B140819983}" destId="{0A33590D-6635-47B2-A425-83BF33F4A435}" srcOrd="1" destOrd="0" parTransId="{FE5C8B95-9313-491E-B239-39B9CC03334C}" sibTransId="{29D0EE52-2BFE-4DC7-9472-F56B8D569CC3}"/>
    <dgm:cxn modelId="{80381D6F-0003-4F52-BF59-7E97CF33903A}" type="presOf" srcId="{8B09D91A-BD47-4321-94FC-ACF5DF8C6BED}" destId="{37A25DE5-5D48-47C9-970A-5704B5C5F8C1}" srcOrd="0" destOrd="0" presId="urn:microsoft.com/office/officeart/2005/8/layout/hProcess4"/>
    <dgm:cxn modelId="{51305382-A5E5-4AAA-9D8A-9B321F435959}" type="presOf" srcId="{08600C00-E148-43E4-85D1-CC430EACFE2C}" destId="{4C06ED9E-9C6C-486D-BAAF-EFF0FB180DA9}" srcOrd="1" destOrd="1" presId="urn:microsoft.com/office/officeart/2005/8/layout/hProcess4"/>
    <dgm:cxn modelId="{093249AE-9016-4FCC-8670-72C41C035DB8}" srcId="{F450CB78-499B-4C60-A6A4-292D6486612C}" destId="{04A2F9FE-C3C0-4092-AF36-687A2D58C381}" srcOrd="0" destOrd="0" parTransId="{02812003-DD16-446D-874C-2ED349880DAA}" sibTransId="{77ABEB43-94C7-4A79-97C9-365BDDAB901E}"/>
    <dgm:cxn modelId="{F663AEEE-2704-4A1F-BE65-5DDE28A909AA}" type="presOf" srcId="{A792EE2A-8053-40B5-AC07-E379B078EC1A}" destId="{37A25DE5-5D48-47C9-970A-5704B5C5F8C1}" srcOrd="0" destOrd="1" presId="urn:microsoft.com/office/officeart/2005/8/layout/hProcess4"/>
    <dgm:cxn modelId="{908A318F-2C0A-45A6-9269-3276B98AEF33}" type="presOf" srcId="{38B1575E-1248-4D7B-95D7-CD56465B6A18}" destId="{72B3EA65-318A-4EC1-897E-A7EF816B15EE}" srcOrd="0" destOrd="0" presId="urn:microsoft.com/office/officeart/2005/8/layout/hProcess4"/>
    <dgm:cxn modelId="{42FBF92C-E394-422D-B15E-601020B1F631}" type="presOf" srcId="{0A33590D-6635-47B2-A425-83BF33F4A435}" destId="{4F8E75F2-0643-42C0-B75A-0D78D505F7B1}" srcOrd="0" destOrd="1" presId="urn:microsoft.com/office/officeart/2005/8/layout/hProcess4"/>
    <dgm:cxn modelId="{B2CF1A08-E6B6-459D-9A79-12BAD6BD8728}" srcId="{BDAA3088-E96D-4654-B588-E1B140819983}" destId="{6ED7ED14-8614-4C5A-9083-DA5EE540D8A5}" srcOrd="0" destOrd="0" parTransId="{96823519-B4AD-4C5E-91F6-3459139ED96C}" sibTransId="{5BB00648-FCD4-4FB9-A93C-44D06215A9C4}"/>
    <dgm:cxn modelId="{23DBBBB2-C6C1-47BC-B5D7-12485AC6E815}" type="presOf" srcId="{04A2F9FE-C3C0-4092-AF36-687A2D58C381}" destId="{613E35CF-5297-4B20-8499-CB73DF47375B}" srcOrd="0" destOrd="0" presId="urn:microsoft.com/office/officeart/2005/8/layout/hProcess4"/>
    <dgm:cxn modelId="{720E1D07-BF84-446E-80C3-781B4C9D7AFD}" type="presOf" srcId="{6ED7ED14-8614-4C5A-9083-DA5EE540D8A5}" destId="{6BCD2D48-DFC9-4D05-AEA2-F568F24FB835}" srcOrd="1" destOrd="0" presId="urn:microsoft.com/office/officeart/2005/8/layout/hProcess4"/>
    <dgm:cxn modelId="{43DC03D7-BA10-4AF4-83AD-277E4FC4F6C2}" type="presOf" srcId="{8B09D91A-BD47-4321-94FC-ACF5DF8C6BED}" destId="{DAB62ECF-82F5-45DB-B149-5F0EAFB4EAE5}" srcOrd="1" destOrd="0" presId="urn:microsoft.com/office/officeart/2005/8/layout/hProcess4"/>
    <dgm:cxn modelId="{A7D5AC3F-CDEE-4C6C-99B2-A7A206C389F3}" srcId="{E1E42F8C-B243-4C6E-81FD-B897E2C7902F}" destId="{8B09D91A-BD47-4321-94FC-ACF5DF8C6BED}" srcOrd="0" destOrd="0" parTransId="{6BD890AB-6DDB-42BD-83D6-0445BE023C69}" sibTransId="{AC62BA46-63BE-4CEF-8B9F-1C1BF72763B0}"/>
    <dgm:cxn modelId="{E1F645A2-53DE-43F2-931F-2CCF342E8904}" srcId="{5D5C902C-EF5A-414B-9CE0-044D1723ADB3}" destId="{F450CB78-499B-4C60-A6A4-292D6486612C}" srcOrd="0" destOrd="0" parTransId="{869C3C26-AF65-4F3E-AFF4-AEDAC047EECD}" sibTransId="{4BF33DFC-E042-496A-BC34-C0EEECEC805A}"/>
    <dgm:cxn modelId="{3C049889-E275-45EC-8FAE-07C0DA00CA94}" type="presOf" srcId="{04A2F9FE-C3C0-4092-AF36-687A2D58C381}" destId="{4C06ED9E-9C6C-486D-BAAF-EFF0FB180DA9}" srcOrd="1" destOrd="0" presId="urn:microsoft.com/office/officeart/2005/8/layout/hProcess4"/>
    <dgm:cxn modelId="{7BEC068E-7CAB-417E-9032-4D24580B5EB4}" type="presParOf" srcId="{0F92D42B-29FC-4BB3-A9EC-20B19E3F3115}" destId="{0A504FAD-B1A2-4C1B-A667-A938BFAD5CA1}" srcOrd="0" destOrd="0" presId="urn:microsoft.com/office/officeart/2005/8/layout/hProcess4"/>
    <dgm:cxn modelId="{0153BE1E-8BFF-458F-AB16-D432AE17C3B8}" type="presParOf" srcId="{0F92D42B-29FC-4BB3-A9EC-20B19E3F3115}" destId="{5902339B-4031-4936-8ADA-07C3657A35A3}" srcOrd="1" destOrd="0" presId="urn:microsoft.com/office/officeart/2005/8/layout/hProcess4"/>
    <dgm:cxn modelId="{5D026737-076B-4852-8DB5-6DD9AB80D63B}" type="presParOf" srcId="{0F92D42B-29FC-4BB3-A9EC-20B19E3F3115}" destId="{FDCDC706-1075-4500-BEAF-09A83DFF8268}" srcOrd="2" destOrd="0" presId="urn:microsoft.com/office/officeart/2005/8/layout/hProcess4"/>
    <dgm:cxn modelId="{31EA2FB6-2424-47C9-8CCD-B0674CFE4AA0}" type="presParOf" srcId="{FDCDC706-1075-4500-BEAF-09A83DFF8268}" destId="{419F8E6D-F44B-437B-A2E8-F37613D58746}" srcOrd="0" destOrd="0" presId="urn:microsoft.com/office/officeart/2005/8/layout/hProcess4"/>
    <dgm:cxn modelId="{A2C89EEC-4018-4E0A-877B-A69A0F0F0C47}" type="presParOf" srcId="{419F8E6D-F44B-437B-A2E8-F37613D58746}" destId="{1B205E26-09E4-425C-ADF2-8BC53FBA0475}" srcOrd="0" destOrd="0" presId="urn:microsoft.com/office/officeart/2005/8/layout/hProcess4"/>
    <dgm:cxn modelId="{EC190F10-13DD-43A4-ADB0-DBC8847EE54C}" type="presParOf" srcId="{419F8E6D-F44B-437B-A2E8-F37613D58746}" destId="{613E35CF-5297-4B20-8499-CB73DF47375B}" srcOrd="1" destOrd="0" presId="urn:microsoft.com/office/officeart/2005/8/layout/hProcess4"/>
    <dgm:cxn modelId="{07FCE0C0-475C-4861-A5C1-0D2C1E139051}" type="presParOf" srcId="{419F8E6D-F44B-437B-A2E8-F37613D58746}" destId="{4C06ED9E-9C6C-486D-BAAF-EFF0FB180DA9}" srcOrd="2" destOrd="0" presId="urn:microsoft.com/office/officeart/2005/8/layout/hProcess4"/>
    <dgm:cxn modelId="{760B7793-FB16-4AAB-962F-E7F98C385373}" type="presParOf" srcId="{419F8E6D-F44B-437B-A2E8-F37613D58746}" destId="{219BB8B7-EFAC-421C-A7CE-868B2D626135}" srcOrd="3" destOrd="0" presId="urn:microsoft.com/office/officeart/2005/8/layout/hProcess4"/>
    <dgm:cxn modelId="{76CF7D39-E756-4F9C-8571-6A13AD9913B2}" type="presParOf" srcId="{419F8E6D-F44B-437B-A2E8-F37613D58746}" destId="{0DCC0A0F-4F4E-4219-B947-074B906F6AB8}" srcOrd="4" destOrd="0" presId="urn:microsoft.com/office/officeart/2005/8/layout/hProcess4"/>
    <dgm:cxn modelId="{399339BC-46D0-40EC-9DBA-8829ECEA074E}" type="presParOf" srcId="{FDCDC706-1075-4500-BEAF-09A83DFF8268}" destId="{B2C3E58F-F06A-4377-AD92-3002300C565C}" srcOrd="1" destOrd="0" presId="urn:microsoft.com/office/officeart/2005/8/layout/hProcess4"/>
    <dgm:cxn modelId="{771E5CC9-CC69-4CD5-A80F-B370487D94E8}" type="presParOf" srcId="{FDCDC706-1075-4500-BEAF-09A83DFF8268}" destId="{28541C22-A113-46A3-BF46-E936AF55CA21}" srcOrd="2" destOrd="0" presId="urn:microsoft.com/office/officeart/2005/8/layout/hProcess4"/>
    <dgm:cxn modelId="{53222CEF-89A8-458D-9F96-94E42A395741}" type="presParOf" srcId="{28541C22-A113-46A3-BF46-E936AF55CA21}" destId="{47FD2DAF-694E-4A04-A00B-E6BEB7C23FD2}" srcOrd="0" destOrd="0" presId="urn:microsoft.com/office/officeart/2005/8/layout/hProcess4"/>
    <dgm:cxn modelId="{9FED7362-3B03-45ED-9744-F6EC188ADDAD}" type="presParOf" srcId="{28541C22-A113-46A3-BF46-E936AF55CA21}" destId="{37A25DE5-5D48-47C9-970A-5704B5C5F8C1}" srcOrd="1" destOrd="0" presId="urn:microsoft.com/office/officeart/2005/8/layout/hProcess4"/>
    <dgm:cxn modelId="{3F198751-8331-480D-9018-CB03AF813943}" type="presParOf" srcId="{28541C22-A113-46A3-BF46-E936AF55CA21}" destId="{DAB62ECF-82F5-45DB-B149-5F0EAFB4EAE5}" srcOrd="2" destOrd="0" presId="urn:microsoft.com/office/officeart/2005/8/layout/hProcess4"/>
    <dgm:cxn modelId="{54C919E7-3339-4DF6-8F7D-06F6D069BCB8}" type="presParOf" srcId="{28541C22-A113-46A3-BF46-E936AF55CA21}" destId="{DB8F14C6-9096-4AC8-80C1-984C068C0FB8}" srcOrd="3" destOrd="0" presId="urn:microsoft.com/office/officeart/2005/8/layout/hProcess4"/>
    <dgm:cxn modelId="{71E2F24E-B26F-4CAE-8263-57F2BA793B9C}" type="presParOf" srcId="{28541C22-A113-46A3-BF46-E936AF55CA21}" destId="{41EA7F0E-6171-45E3-AFB6-1C271038D980}" srcOrd="4" destOrd="0" presId="urn:microsoft.com/office/officeart/2005/8/layout/hProcess4"/>
    <dgm:cxn modelId="{26FCC38C-15AD-4130-9F3E-2D0D02656C35}" type="presParOf" srcId="{FDCDC706-1075-4500-BEAF-09A83DFF8268}" destId="{72B3EA65-318A-4EC1-897E-A7EF816B15EE}" srcOrd="3" destOrd="0" presId="urn:microsoft.com/office/officeart/2005/8/layout/hProcess4"/>
    <dgm:cxn modelId="{759A667F-510D-4201-B1F2-283F6E91486C}" type="presParOf" srcId="{FDCDC706-1075-4500-BEAF-09A83DFF8268}" destId="{7373D953-B40C-4B5D-8521-6F928DDE3778}" srcOrd="4" destOrd="0" presId="urn:microsoft.com/office/officeart/2005/8/layout/hProcess4"/>
    <dgm:cxn modelId="{6F672560-8EE8-421E-94AD-88D2262F9515}" type="presParOf" srcId="{7373D953-B40C-4B5D-8521-6F928DDE3778}" destId="{E7E7F27A-8D24-414A-BA50-577991DB61C2}" srcOrd="0" destOrd="0" presId="urn:microsoft.com/office/officeart/2005/8/layout/hProcess4"/>
    <dgm:cxn modelId="{1C2653DD-0D36-46DD-84F3-5664D3DFF319}" type="presParOf" srcId="{7373D953-B40C-4B5D-8521-6F928DDE3778}" destId="{4F8E75F2-0643-42C0-B75A-0D78D505F7B1}" srcOrd="1" destOrd="0" presId="urn:microsoft.com/office/officeart/2005/8/layout/hProcess4"/>
    <dgm:cxn modelId="{EB467A1B-FE15-4268-80DD-BA842F7AF927}" type="presParOf" srcId="{7373D953-B40C-4B5D-8521-6F928DDE3778}" destId="{6BCD2D48-DFC9-4D05-AEA2-F568F24FB835}" srcOrd="2" destOrd="0" presId="urn:microsoft.com/office/officeart/2005/8/layout/hProcess4"/>
    <dgm:cxn modelId="{4B21094D-17B3-49EC-A383-E43AA052F72C}" type="presParOf" srcId="{7373D953-B40C-4B5D-8521-6F928DDE3778}" destId="{58439C93-9E6A-4AC1-930E-1DE19FA9986A}" srcOrd="3" destOrd="0" presId="urn:microsoft.com/office/officeart/2005/8/layout/hProcess4"/>
    <dgm:cxn modelId="{1F8394B2-499E-4687-B30B-9334B9801FD1}" type="presParOf" srcId="{7373D953-B40C-4B5D-8521-6F928DDE3778}" destId="{78F33CA2-7FFE-46B6-8433-E75CBB020C9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E35CF-5297-4B20-8499-CB73DF47375B}">
      <dsp:nvSpPr>
        <dsp:cNvPr id="0" name=""/>
        <dsp:cNvSpPr/>
      </dsp:nvSpPr>
      <dsp:spPr>
        <a:xfrm>
          <a:off x="1438" y="497840"/>
          <a:ext cx="741210" cy="61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…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…</a:t>
          </a:r>
        </a:p>
      </dsp:txBody>
      <dsp:txXfrm>
        <a:off x="15507" y="511909"/>
        <a:ext cx="713072" cy="452203"/>
      </dsp:txXfrm>
    </dsp:sp>
    <dsp:sp modelId="{B2C3E58F-F06A-4377-AD92-3002300C565C}">
      <dsp:nvSpPr>
        <dsp:cNvPr id="0" name=""/>
        <dsp:cNvSpPr/>
      </dsp:nvSpPr>
      <dsp:spPr>
        <a:xfrm>
          <a:off x="423630" y="663737"/>
          <a:ext cx="787436" cy="787436"/>
        </a:xfrm>
        <a:prstGeom prst="leftCircularArrow">
          <a:avLst>
            <a:gd name="adj1" fmla="val 2776"/>
            <a:gd name="adj2" fmla="val 338638"/>
            <a:gd name="adj3" fmla="val 2114149"/>
            <a:gd name="adj4" fmla="val 9024489"/>
            <a:gd name="adj5" fmla="val 32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BB8B7-EFAC-421C-A7CE-868B2D626135}">
      <dsp:nvSpPr>
        <dsp:cNvPr id="0" name=""/>
        <dsp:cNvSpPr/>
      </dsp:nvSpPr>
      <dsp:spPr>
        <a:xfrm>
          <a:off x="166152" y="978181"/>
          <a:ext cx="658854" cy="2620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INPUT</a:t>
          </a:r>
        </a:p>
      </dsp:txBody>
      <dsp:txXfrm>
        <a:off x="173826" y="985855"/>
        <a:ext cx="643506" cy="246656"/>
      </dsp:txXfrm>
    </dsp:sp>
    <dsp:sp modelId="{37A25DE5-5D48-47C9-970A-5704B5C5F8C1}">
      <dsp:nvSpPr>
        <dsp:cNvPr id="0" name=""/>
        <dsp:cNvSpPr/>
      </dsp:nvSpPr>
      <dsp:spPr>
        <a:xfrm>
          <a:off x="929108" y="497840"/>
          <a:ext cx="741210" cy="61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…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…</a:t>
          </a:r>
        </a:p>
      </dsp:txBody>
      <dsp:txXfrm>
        <a:off x="943177" y="642911"/>
        <a:ext cx="713072" cy="452203"/>
      </dsp:txXfrm>
    </dsp:sp>
    <dsp:sp modelId="{72B3EA65-318A-4EC1-897E-A7EF816B15EE}">
      <dsp:nvSpPr>
        <dsp:cNvPr id="0" name=""/>
        <dsp:cNvSpPr/>
      </dsp:nvSpPr>
      <dsp:spPr>
        <a:xfrm>
          <a:off x="1345123" y="131879"/>
          <a:ext cx="882147" cy="882147"/>
        </a:xfrm>
        <a:prstGeom prst="circularArrow">
          <a:avLst>
            <a:gd name="adj1" fmla="val 2478"/>
            <a:gd name="adj2" fmla="val 300192"/>
            <a:gd name="adj3" fmla="val 19524297"/>
            <a:gd name="adj4" fmla="val 12575511"/>
            <a:gd name="adj5" fmla="val 28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F14C6-9096-4AC8-80C1-984C068C0FB8}">
      <dsp:nvSpPr>
        <dsp:cNvPr id="0" name=""/>
        <dsp:cNvSpPr/>
      </dsp:nvSpPr>
      <dsp:spPr>
        <a:xfrm>
          <a:off x="1093822" y="366837"/>
          <a:ext cx="658854" cy="2620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PROCESS</a:t>
          </a:r>
        </a:p>
      </dsp:txBody>
      <dsp:txXfrm>
        <a:off x="1101496" y="374511"/>
        <a:ext cx="643506" cy="246656"/>
      </dsp:txXfrm>
    </dsp:sp>
    <dsp:sp modelId="{4F8E75F2-0643-42C0-B75A-0D78D505F7B1}">
      <dsp:nvSpPr>
        <dsp:cNvPr id="0" name=""/>
        <dsp:cNvSpPr/>
      </dsp:nvSpPr>
      <dsp:spPr>
        <a:xfrm>
          <a:off x="1856778" y="497840"/>
          <a:ext cx="741210" cy="61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…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…</a:t>
          </a:r>
        </a:p>
      </dsp:txBody>
      <dsp:txXfrm>
        <a:off x="1870847" y="511909"/>
        <a:ext cx="713072" cy="452203"/>
      </dsp:txXfrm>
    </dsp:sp>
    <dsp:sp modelId="{58439C93-9E6A-4AC1-930E-1DE19FA9986A}">
      <dsp:nvSpPr>
        <dsp:cNvPr id="0" name=""/>
        <dsp:cNvSpPr/>
      </dsp:nvSpPr>
      <dsp:spPr>
        <a:xfrm>
          <a:off x="2021492" y="978181"/>
          <a:ext cx="658854" cy="2620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OUTPUT</a:t>
          </a:r>
        </a:p>
      </dsp:txBody>
      <dsp:txXfrm>
        <a:off x="2029166" y="985855"/>
        <a:ext cx="643506" cy="24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95A4-FCF1-4624-897D-45BE9D34F0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984C-7FAB-4BE4-934D-9C753AE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4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DA408-5755-4748-86AC-28F3DDA1FA72}" type="datetimeFigureOut">
              <a:rPr lang="en-CA" smtClean="0"/>
              <a:t>21/02/2019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1E162-61D4-4B3E-9DE4-2C56A0EA3B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53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8527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147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40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686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2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7C24-8C09-410D-8923-454200AAAE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3C63D-2AB4-4840-AFCD-F809BDFB43A6}"/>
              </a:ext>
            </a:extLst>
          </p:cNvPr>
          <p:cNvSpPr/>
          <p:nvPr userDrawn="1"/>
        </p:nvSpPr>
        <p:spPr>
          <a:xfrm>
            <a:off x="99060" y="233680"/>
            <a:ext cx="152400" cy="6479356"/>
          </a:xfrm>
          <a:prstGeom prst="rect">
            <a:avLst/>
          </a:prstGeom>
          <a:solidFill>
            <a:srgbClr val="6E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</p:spTree>
    <p:extLst>
      <p:ext uri="{BB962C8B-B14F-4D97-AF65-F5344CB8AC3E}">
        <p14:creationId xmlns:p14="http://schemas.microsoft.com/office/powerpoint/2010/main" val="142181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65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7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233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7C24-8C09-410D-8923-454200AAAE7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AAC45-4926-4BD4-8DC4-133E4DDF4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5404" y="5274845"/>
            <a:ext cx="1093851" cy="13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952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76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7C24-8C09-410D-8923-454200AAAE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3C63D-2AB4-4840-AFCD-F809BDFB43A6}"/>
              </a:ext>
            </a:extLst>
          </p:cNvPr>
          <p:cNvSpPr/>
          <p:nvPr userDrawn="1"/>
        </p:nvSpPr>
        <p:spPr>
          <a:xfrm>
            <a:off x="99060" y="233680"/>
            <a:ext cx="152400" cy="6479356"/>
          </a:xfrm>
          <a:prstGeom prst="rect">
            <a:avLst/>
          </a:prstGeom>
          <a:solidFill>
            <a:srgbClr val="6E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62370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23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248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6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88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499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48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7C24-8C09-410D-8923-454200AAAE7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AAC45-4926-4BD4-8DC4-133E4DDF4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5404" y="5274843"/>
            <a:ext cx="1093851" cy="13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084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64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6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1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F226-8CDB-4535-B449-70CA761F76E1}" type="datetimeFigureOut">
              <a:rPr lang="en-CA" smtClean="0"/>
              <a:pPr/>
              <a:t>21/02/2019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4F56-794D-4DFC-8576-B1A348A0673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21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ddynason@ossu.c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mayaproject.org/blog/2015/10/16/how-to-write-a-winning-research-impact-case-study" TargetMode="External"/><Relationship Id="rId5" Type="http://schemas.openxmlformats.org/officeDocument/2006/relationships/hyperlink" Target="https://www.rand.org/pubs/external_publications/EP20080010.html" TargetMode="External"/><Relationship Id="rId4" Type="http://schemas.openxmlformats.org/officeDocument/2006/relationships/hyperlink" Target="http://www.leidenmanifesto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E107-F2B3-40A0-8213-5053936E0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200" b="1" dirty="0"/>
              <a:t>Understanding the Collective Impact of</a:t>
            </a:r>
            <a:br>
              <a:rPr lang="en-US" sz="3200" b="1" dirty="0"/>
            </a:br>
            <a:r>
              <a:rPr lang="en-US" sz="3200" b="1" dirty="0"/>
              <a:t>SPOR in Ontario</a:t>
            </a:r>
            <a:endParaRPr lang="en-CA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FD5DD-386F-4D90-B03A-BC75F4123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l"/>
            <a:endParaRPr lang="en-CA" sz="2000" dirty="0">
              <a:solidFill>
                <a:schemeClr val="tx2"/>
              </a:solidFill>
            </a:endParaRP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Workshop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Women’s College Hospital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</a:rPr>
              <a:t>January 21, 2019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330" y="5923555"/>
            <a:ext cx="1878763" cy="7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5F2DC2-6FF4-4C8C-8CCA-0862694E2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91" y="1524000"/>
            <a:ext cx="3879404" cy="242684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EB87D5-B987-41EA-AE2D-C26DBFBF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impact / ROI of SPOR in Ontario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0EC9A-A907-44A2-B8CB-9A1E96B84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" r="14941" b="1"/>
          <a:stretch/>
        </p:blipFill>
        <p:spPr>
          <a:xfrm>
            <a:off x="1146412" y="1524000"/>
            <a:ext cx="2729551" cy="2494723"/>
          </a:xfrm>
          <a:prstGeom prst="rect">
            <a:avLst/>
          </a:prstGeom>
        </p:spPr>
      </p:pic>
      <p:pic>
        <p:nvPicPr>
          <p:cNvPr id="8" name="Picture 7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4048B121-AE66-4C32-A139-335612DE1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4091229"/>
            <a:ext cx="3879403" cy="2574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79B5C-6DDC-42F0-97F1-301CB954E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897" y="4091229"/>
            <a:ext cx="2574098" cy="25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814931-23EA-4305-8EE8-E800D8B0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480"/>
            <a:ext cx="2668136" cy="8861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F5F5F"/>
                </a:solidFill>
              </a:rPr>
              <a:t>For more information:</a:t>
            </a:r>
          </a:p>
        </p:txBody>
      </p:sp>
      <p:pic>
        <p:nvPicPr>
          <p:cNvPr id="8" name="Picture Placeholder 7" descr="A picture containing sky, building, person, sculpture&#10;&#10;Description automatically generated">
            <a:extLst>
              <a:ext uri="{FF2B5EF4-FFF2-40B4-BE49-F238E27FC236}">
                <a16:creationId xmlns:a16="http://schemas.microsoft.com/office/drawing/2014/main" id="{692D22A3-EA76-49E9-8E73-CA49FF2A6D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r="16012"/>
          <a:stretch>
            <a:fillRect/>
          </a:stretch>
        </p:blipFill>
        <p:spPr>
          <a:xfrm>
            <a:off x="3411940" y="838201"/>
            <a:ext cx="5351060" cy="550045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F8C1FE-1886-42C2-A61A-D4C0D72D4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1897039"/>
            <a:ext cx="2668137" cy="44793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Contact:</a:t>
            </a:r>
          </a:p>
          <a:p>
            <a:r>
              <a:rPr lang="en-US" dirty="0">
                <a:hlinkClick r:id="rId3"/>
              </a:rPr>
              <a:t>Eddynason@ossu.ca</a:t>
            </a:r>
            <a:endParaRPr lang="en-US" dirty="0"/>
          </a:p>
          <a:p>
            <a:endParaRPr lang="en-US" dirty="0"/>
          </a:p>
          <a:p>
            <a:r>
              <a:rPr lang="en-US" b="1" i="1" dirty="0"/>
              <a:t>Further reading</a:t>
            </a:r>
          </a:p>
          <a:p>
            <a:r>
              <a:rPr lang="en-US" b="1" u="sng" dirty="0"/>
              <a:t>Metrics</a:t>
            </a:r>
            <a:r>
              <a:rPr lang="en-US" dirty="0"/>
              <a:t>: “The Leiden Manifesto for Research Metrics”</a:t>
            </a:r>
          </a:p>
          <a:p>
            <a:r>
              <a:rPr lang="en-US" dirty="0">
                <a:hlinkClick r:id="rId4"/>
              </a:rPr>
              <a:t>http://www.leidenmanifesto.org/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ROI</a:t>
            </a:r>
            <a:r>
              <a:rPr lang="en-US" dirty="0"/>
              <a:t>: “Medial Research: What’s it Worth?”</a:t>
            </a:r>
          </a:p>
          <a:p>
            <a:r>
              <a:rPr lang="en-US" dirty="0">
                <a:hlinkClick r:id="rId5"/>
              </a:rPr>
              <a:t>https://www.rand.org/pubs/external_publications/EP20080010.html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Narratives</a:t>
            </a:r>
            <a:r>
              <a:rPr lang="en-US" dirty="0"/>
              <a:t>: Writing impact narratives</a:t>
            </a:r>
          </a:p>
          <a:p>
            <a:r>
              <a:rPr lang="en-US" dirty="0">
                <a:hlinkClick r:id="rId6"/>
              </a:rPr>
              <a:t>http://www.mayaproject.org/blog/2015/10/16/how-to-write-a-winning-research-impact-case-study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B961-0924-4E4D-9209-4B116A58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83" y="142490"/>
            <a:ext cx="78867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688B-D696-4BCE-B245-541C875C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5799" y="1825626"/>
            <a:ext cx="10730345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43128"/>
              </p:ext>
            </p:extLst>
          </p:nvPr>
        </p:nvGraphicFramePr>
        <p:xfrm>
          <a:off x="467003" y="1280389"/>
          <a:ext cx="8036059" cy="5486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417">
                  <a:extLst>
                    <a:ext uri="{9D8B030D-6E8A-4147-A177-3AD203B41FA5}">
                      <a16:colId xmlns:a16="http://schemas.microsoft.com/office/drawing/2014/main" val="1656569933"/>
                    </a:ext>
                  </a:extLst>
                </a:gridCol>
                <a:gridCol w="6285642">
                  <a:extLst>
                    <a:ext uri="{9D8B030D-6E8A-4147-A177-3AD203B41FA5}">
                      <a16:colId xmlns:a16="http://schemas.microsoft.com/office/drawing/2014/main" val="2017220071"/>
                    </a:ext>
                  </a:extLst>
                </a:gridCol>
              </a:tblGrid>
              <a:tr h="300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Time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Topic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279245"/>
                  </a:ext>
                </a:extLst>
              </a:tr>
              <a:tr h="398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9:05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– Marilyn Emery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104229"/>
                  </a:ext>
                </a:extLst>
              </a:tr>
              <a:tr h="472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9:00 – 9:15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Introductions and Objectives for the Day -  Geoff Anderson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185539"/>
                  </a:ext>
                </a:extLst>
              </a:tr>
              <a:tr h="600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9:15 – 9:30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The SPOR Enterprise in Ontario: Overview, opportunities and challenges - Catharine Whiteside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0145407"/>
                  </a:ext>
                </a:extLst>
              </a:tr>
              <a:tr h="600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9:30 – 9:45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Collective impact framework applied to SPOR: Focus on Common Agenda and Metrics - Onil Bhattacharyya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781981"/>
                  </a:ext>
                </a:extLst>
              </a:tr>
              <a:tr h="300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9:45 – 10:00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Discussion – All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51369"/>
                  </a:ext>
                </a:extLst>
              </a:tr>
              <a:tr h="600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10:00 – 10:45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Reports and Discussion on Activities and Agendas of Each SPOR Element in Ontario - All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976258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10:45 – 11:00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Break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22827"/>
                  </a:ext>
                </a:extLst>
              </a:tr>
              <a:tr h="382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– 11:15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and SPOR –</a:t>
                      </a:r>
                      <a:r>
                        <a:rPr lang="en-US" sz="1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Vasanthi Srinivasan and Eddy Nason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4139"/>
                  </a:ext>
                </a:extLst>
              </a:tr>
              <a:tr h="600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11:15 </a:t>
                      </a:r>
                      <a:r>
                        <a:rPr lang="en-US" sz="1900" dirty="0">
                          <a:effectLst/>
                        </a:rPr>
                        <a:t>– 11:45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Reports and Discussion on Evaluation Plans and Metrics of Each SPOR Element in Ontario - All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411934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11:45 – 12:00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Summary and Next Steps – Geoff Anderson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653601"/>
                  </a:ext>
                </a:extLst>
              </a:tr>
              <a:tr h="300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12:00 – 1:00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Networking Lunch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17036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7003" y="4994622"/>
            <a:ext cx="8036059" cy="407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400" cap="none" dirty="0"/>
              <a:t/>
            </a:r>
            <a:br>
              <a:rPr lang="en-US" sz="2400" cap="none" dirty="0"/>
            </a:br>
            <a:r>
              <a:rPr lang="en-US" sz="3200" cap="none" dirty="0"/>
              <a:t>Research Evaluation and SPOR in Ontario</a:t>
            </a:r>
            <a:r>
              <a:rPr lang="en-US" sz="2400" cap="none" dirty="0"/>
              <a:t/>
            </a:r>
            <a:br>
              <a:rPr lang="en-US" sz="2400" cap="none" dirty="0"/>
            </a:br>
            <a:r>
              <a:rPr lang="en-US" sz="2400" cap="none" dirty="0"/>
              <a:t/>
            </a:r>
            <a:br>
              <a:rPr lang="en-US" sz="2400" cap="none" dirty="0"/>
            </a:br>
            <a:endParaRPr lang="en-CA" sz="24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68552" y="3480816"/>
            <a:ext cx="6400800" cy="1752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endParaRPr lang="en-US" altLang="en-US" sz="1000" b="1" dirty="0">
              <a:cs typeface="Arial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1700" dirty="0">
              <a:cs typeface="Aria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1700" dirty="0">
                <a:cs typeface="Arial" charset="0"/>
              </a:rPr>
              <a:t>January 21</a:t>
            </a:r>
            <a:r>
              <a:rPr lang="en-US" altLang="en-US" sz="1700" baseline="30000" dirty="0">
                <a:cs typeface="Arial" charset="0"/>
              </a:rPr>
              <a:t>st</a:t>
            </a:r>
            <a:r>
              <a:rPr lang="en-US" altLang="en-US" sz="1700" dirty="0">
                <a:cs typeface="Arial" charset="0"/>
              </a:rPr>
              <a:t> 2019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700" dirty="0">
              <a:cs typeface="Aria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1700" dirty="0">
                <a:cs typeface="Arial" charset="0"/>
              </a:rPr>
              <a:t>Eddy Nason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700" dirty="0">
                <a:cs typeface="Arial" charset="0"/>
              </a:rPr>
              <a:t>Assistant Director, Ontario SPOR SUPPORT Unit</a:t>
            </a:r>
          </a:p>
          <a:p>
            <a:pPr eaLnBrk="1" hangingPunct="1">
              <a:lnSpc>
                <a:spcPct val="80000"/>
              </a:lnSpc>
            </a:pPr>
            <a:endParaRPr lang="en-US" altLang="en-US" sz="17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" y="6056670"/>
            <a:ext cx="1727964" cy="7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95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B563A7-2ABF-47CA-A6D7-E83BC25CA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evaluating research?</a:t>
            </a:r>
          </a:p>
          <a:p>
            <a:r>
              <a:rPr lang="en-US" dirty="0"/>
              <a:t>What’s the trend in this work?</a:t>
            </a:r>
          </a:p>
          <a:p>
            <a:r>
              <a:rPr lang="en-US" dirty="0"/>
              <a:t>What’s evaluation in SPOR all about?</a:t>
            </a:r>
          </a:p>
          <a:p>
            <a:r>
              <a:rPr lang="en-US" dirty="0"/>
              <a:t>What do we need to do to understand impact / ROI </a:t>
            </a:r>
            <a:r>
              <a:rPr lang="en-US"/>
              <a:t>in Ontario for SPOR?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2B974D-C361-43DC-BFC1-0F093BC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cover</a:t>
            </a:r>
          </a:p>
        </p:txBody>
      </p:sp>
    </p:spTree>
    <p:extLst>
      <p:ext uri="{BB962C8B-B14F-4D97-AF65-F5344CB8AC3E}">
        <p14:creationId xmlns:p14="http://schemas.microsoft.com/office/powerpoint/2010/main" val="87448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5F813E-7902-4DBF-9A9E-0EA6AA65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5F5F5F"/>
                </a:solidFill>
              </a:rPr>
              <a:t>Research evaluation – research on 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2417C-CBB0-47C0-881D-55B8F0B58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Evaluating research can be considered to be for one or more of four reasons (4A’s)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9B0DD-8647-4D16-A51C-5AC954DD7E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Two key issues to address:</a:t>
            </a:r>
          </a:p>
          <a:p>
            <a:pPr lvl="1"/>
            <a:r>
              <a:rPr lang="en-US" dirty="0"/>
              <a:t>Capturing impacts as they fan out from research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Categorizing impacts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D834F-257A-44DE-8E07-596BBDA67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85" y="5638344"/>
            <a:ext cx="1359044" cy="101928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D55C1B-1CC2-4A83-A311-EFB3E07A7DEA}"/>
              </a:ext>
            </a:extLst>
          </p:cNvPr>
          <p:cNvGraphicFramePr/>
          <p:nvPr>
            <p:extLst/>
          </p:nvPr>
        </p:nvGraphicFramePr>
        <p:xfrm>
          <a:off x="6005015" y="3429000"/>
          <a:ext cx="2681785" cy="160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DF7667A-E7C1-4619-A018-5A9ED09E5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96" y="3544500"/>
            <a:ext cx="3872534" cy="3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C7A89-C534-4B7C-837A-F8B83F08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380" y="471628"/>
            <a:ext cx="5795723" cy="11141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08C4C7-1810-4577-A2E4-752FD324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</a:rPr>
              <a:t>The state of the 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557AC-FB42-4F9F-9B99-F91FBA636E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4038600" cy="323724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C272C0-5B6F-444C-8B15-59F0ACD3A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03260" y="1935038"/>
            <a:ext cx="5240740" cy="4788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610B4-D5C9-45DC-B97E-3B5E35E9C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6" y="5064822"/>
            <a:ext cx="3716729" cy="1658590"/>
          </a:xfrm>
          <a:prstGeom prst="rect">
            <a:avLst/>
          </a:prstGeom>
        </p:spPr>
      </p:pic>
      <p:pic>
        <p:nvPicPr>
          <p:cNvPr id="10" name="Picture 9" descr="A close up of a flag&#10;&#10;Description automatically generated">
            <a:extLst>
              <a:ext uri="{FF2B5EF4-FFF2-40B4-BE49-F238E27FC236}">
                <a16:creationId xmlns:a16="http://schemas.microsoft.com/office/drawing/2014/main" id="{69F5A125-3150-4EB9-9C9B-15DAA0AF7A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1935038"/>
            <a:ext cx="791569" cy="445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0C62D-DD03-42C5-A380-AAD72E98D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015" y="1728874"/>
            <a:ext cx="791569" cy="412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2B485C-D97F-4FE0-8B5A-71BA2936E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5" y="4933073"/>
            <a:ext cx="791569" cy="5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0936-2357-4CCF-9960-78533E92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</a:rPr>
              <a:t>Narratives vs.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39C1-2CEE-4964-84D7-B9815BAF41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Narratives</a:t>
            </a:r>
          </a:p>
          <a:p>
            <a:r>
              <a:rPr lang="en-US" sz="2000" dirty="0"/>
              <a:t>Impact narratives allow large amounts of complex impact information to be collated and stated</a:t>
            </a:r>
          </a:p>
          <a:p>
            <a:r>
              <a:rPr lang="en-US" sz="2000" dirty="0"/>
              <a:t>Impact narratives require organization and thought</a:t>
            </a:r>
          </a:p>
          <a:p>
            <a:r>
              <a:rPr lang="en-US" sz="2000" dirty="0"/>
              <a:t>There are processes to go through to build impact narratives</a:t>
            </a:r>
          </a:p>
          <a:p>
            <a:r>
              <a:rPr lang="en-US" sz="2000" dirty="0"/>
              <a:t>There are templates and guidance available to you</a:t>
            </a:r>
          </a:p>
          <a:p>
            <a:r>
              <a:rPr lang="en-US" sz="2000" dirty="0"/>
              <a:t>Impact narrative analysis can be tough but worthwhile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2C17A-3911-48F6-8AC6-97AE3172A7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Metrics</a:t>
            </a:r>
          </a:p>
          <a:p>
            <a:r>
              <a:rPr lang="en-US" sz="2000" dirty="0"/>
              <a:t>Impact metrics provide easily comparable year-on-year data</a:t>
            </a:r>
          </a:p>
          <a:p>
            <a:r>
              <a:rPr lang="en-US" sz="2000" dirty="0"/>
              <a:t>Metrics can be subject to both statistical analysis and targets</a:t>
            </a:r>
          </a:p>
          <a:p>
            <a:r>
              <a:rPr lang="en-US" sz="2000" dirty="0"/>
              <a:t>Common metrics can be easily compared across evaluations</a:t>
            </a:r>
          </a:p>
          <a:p>
            <a:r>
              <a:rPr lang="en-US" sz="2000" dirty="0"/>
              <a:t>Metrics tend to be reductive and miss impacts</a:t>
            </a:r>
          </a:p>
          <a:p>
            <a:r>
              <a:rPr lang="en-US" sz="2000" dirty="0"/>
              <a:t>Metrics are subject to misinterpretation and gaming</a:t>
            </a:r>
          </a:p>
          <a:p>
            <a:r>
              <a:rPr lang="en-US" sz="2000" dirty="0"/>
              <a:t>Metrics drive </a:t>
            </a:r>
            <a:r>
              <a:rPr lang="en-US" sz="2000" dirty="0" err="1"/>
              <a:t>behaviour</a:t>
            </a:r>
            <a:r>
              <a:rPr lang="en-US" sz="2000" dirty="0"/>
              <a:t> (often in unexpected ways)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0B5C2-D4FE-4ADB-9643-9D10DD93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76E57-4A1E-4E67-BBE5-DF282FC9851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7852C-E607-41F6-A697-BA5F0695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2665E8-BFDE-4400-A2D5-A18C52FE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SPOR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07BB9-94EE-4360-B0D2-C15C546A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412"/>
            <a:ext cx="9144000" cy="55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7852C-E607-41F6-A697-BA5F0695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2665E8-BFDE-4400-A2D5-A18C52FE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SPOR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07BB9-94EE-4360-B0D2-C15C546A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412"/>
            <a:ext cx="9144000" cy="55915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10D896-5538-49BD-9E35-F668CD8AD6C7}"/>
              </a:ext>
            </a:extLst>
          </p:cNvPr>
          <p:cNvSpPr/>
          <p:nvPr/>
        </p:nvSpPr>
        <p:spPr>
          <a:xfrm>
            <a:off x="4162567" y="3429000"/>
            <a:ext cx="4524233" cy="3124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84531"/>
                </a:solidFill>
              </a:rPr>
              <a:t>Impact conversation has switched since the 5-year SPOR evaluation to one that focuses on: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184531"/>
                </a:solidFill>
              </a:rPr>
              <a:t>Collective impact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184531"/>
                </a:solidFill>
              </a:rPr>
              <a:t>Stronger focus on ultimate outcomes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184531"/>
                </a:solidFill>
              </a:rPr>
              <a:t>Acceptance of the challenge of metric-based approaches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184531"/>
                </a:solidFill>
              </a:rPr>
              <a:t>Attempt to clarify evaluation vs. performance measurement</a:t>
            </a:r>
            <a:endParaRPr lang="en-US" dirty="0">
              <a:solidFill>
                <a:srgbClr val="184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447</Words>
  <Application>Microsoft Office PowerPoint</Application>
  <PresentationFormat>On-screen Show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Understanding the Collective Impact of SPOR in Ontario</vt:lpstr>
      <vt:lpstr>Agenda</vt:lpstr>
      <vt:lpstr> Research Evaluation and SPOR in Ontario  </vt:lpstr>
      <vt:lpstr>To cover</vt:lpstr>
      <vt:lpstr>Research evaluation – research on research</vt:lpstr>
      <vt:lpstr>The state of the art</vt:lpstr>
      <vt:lpstr>Narratives vs. metrics</vt:lpstr>
      <vt:lpstr>Evaluation in SPOR</vt:lpstr>
      <vt:lpstr>Evaluation in SPOR</vt:lpstr>
      <vt:lpstr>Understanding impact / ROI of SPOR in Ontario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PIHCI NCO Patient Engagement Task Force Final Report to the  National Leadership Council</dc:title>
  <dc:creator>Bob Walsh</dc:creator>
  <cp:lastModifiedBy>Shahid, Simone</cp:lastModifiedBy>
  <cp:revision>109</cp:revision>
  <dcterms:created xsi:type="dcterms:W3CDTF">2018-08-02T13:03:58Z</dcterms:created>
  <dcterms:modified xsi:type="dcterms:W3CDTF">2019-02-21T17:08:25Z</dcterms:modified>
</cp:coreProperties>
</file>